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82" r:id="rId2"/>
    <p:sldId id="276" r:id="rId3"/>
    <p:sldId id="275" r:id="rId4"/>
    <p:sldId id="277" r:id="rId5"/>
    <p:sldId id="335" r:id="rId6"/>
    <p:sldId id="337" r:id="rId7"/>
    <p:sldId id="338" r:id="rId8"/>
    <p:sldId id="339" r:id="rId9"/>
    <p:sldId id="336" r:id="rId10"/>
    <p:sldId id="340" r:id="rId11"/>
    <p:sldId id="341" r:id="rId12"/>
    <p:sldId id="309" r:id="rId13"/>
    <p:sldId id="320" r:id="rId14"/>
  </p:sldIdLst>
  <p:sldSz cx="9144000" cy="6858000" type="screen4x3"/>
  <p:notesSz cx="6797675" cy="9926638"/>
  <p:embeddedFontLst>
    <p:embeddedFont>
      <p:font typeface="나눔스퀘어라운드 ExtraBold" panose="020B0600000101010101" pitchFamily="50" charset="-127"/>
      <p:bold r:id="rId17"/>
    </p:embeddedFont>
    <p:embeddedFont>
      <p:font typeface="나눔스퀘어라운드 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2396" autoAdjust="0"/>
  </p:normalViewPr>
  <p:slideViewPr>
    <p:cSldViewPr snapToGrid="0" showGuides="1">
      <p:cViewPr varScale="1">
        <p:scale>
          <a:sx n="85" d="100"/>
          <a:sy n="85" d="100"/>
        </p:scale>
        <p:origin x="1638" y="8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E7267-087D-4DD7-8FD6-485431BC927D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A053-8881-4269-8DA2-B0CAB9B11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4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59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자료를 수집하여 분석해 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자료와 꺾은선그래프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118~121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86~87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6, 7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685864"/>
            <a:ext cx="7324249" cy="38852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6" y="1592404"/>
            <a:ext cx="7577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수집한 자료의 꺾은선그래프를 보고 알 수 있는 내용을 써 보세요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176343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50" y="1470981"/>
            <a:ext cx="549638" cy="581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3648" y="3036124"/>
            <a:ext cx="49216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○○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이상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 수는 늘어나고 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2020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○○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이상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 수는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년보다 늘어날 것 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613648" y="2970173"/>
            <a:ext cx="5020234" cy="2312720"/>
            <a:chOff x="4485504" y="6029989"/>
            <a:chExt cx="4641577" cy="2885412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4485504" y="6029989"/>
              <a:ext cx="4641577" cy="288541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748" y="7206388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24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841655"/>
            <a:ext cx="5637994" cy="3801619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121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300892"/>
            <a:ext cx="7795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수집한 자료의 꺾은선그래프를 보고 알 수 있는 내용으로 우리 고장을 소개하는 글을 써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76" y="1222969"/>
            <a:ext cx="536625" cy="5681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53" y="1202002"/>
            <a:ext cx="595469" cy="6066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5130" y="3285506"/>
            <a:ext cx="4921624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(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 고장의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이상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 수는 늘어나고 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 고장의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이상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 수가 늘어나고 있어서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이상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 수는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년보다 늘어날 것 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12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3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 txBox="1">
            <a:spLocks/>
          </p:cNvSpPr>
          <p:nvPr/>
        </p:nvSpPr>
        <p:spPr>
          <a:xfrm>
            <a:off x="5997557" y="136531"/>
            <a:ext cx="2707615" cy="2888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 spc="-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교과서 </a:t>
            </a:r>
            <a:r>
              <a:rPr lang="en-US" altLang="ko-KR" dirty="0" smtClean="0"/>
              <a:t>121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3942" y="1390960"/>
            <a:ext cx="7424497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내가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쓴 우리 고장을 소개하는 글을 스스로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평가해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30" y="2799006"/>
            <a:ext cx="8041589" cy="272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973458" y="3871972"/>
            <a:ext cx="3271623" cy="486424"/>
            <a:chOff x="1444393" y="3950688"/>
            <a:chExt cx="3271623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122~123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3779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수학의 힘을 키워요</a:t>
            </a:r>
            <a:endParaRPr lang="ko-KR" altLang="en-US" sz="4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실생활과 관련된 자료를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수집하여 수집한 자료의 꺾은선그래프를 찾아보고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해석할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611471" y="2032733"/>
            <a:ext cx="8082589" cy="1384994"/>
            <a:chOff x="-664427" y="4461976"/>
            <a:chExt cx="8161342" cy="138499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664427" y="4461976"/>
              <a:ext cx="8161342" cy="138499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54319" y="4992548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여러 가지 자료를 수집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정리하여 꺾은선그래프로 나타내고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그래프를 해석할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680868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자료를 수집하고 분석하는 과정에 대하여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585190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877210" y="1262105"/>
            <a:ext cx="7297655" cy="4399136"/>
            <a:chOff x="877210" y="1262105"/>
            <a:chExt cx="7297655" cy="439913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7210" y="1262105"/>
              <a:ext cx="7297655" cy="439913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6538" y="2301405"/>
              <a:ext cx="1289116" cy="2613496"/>
            </a:xfrm>
            <a:prstGeom prst="rect">
              <a:avLst/>
            </a:prstGeom>
          </p:spPr>
        </p:pic>
      </p:grpSp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772355" y="1890105"/>
            <a:ext cx="2372373" cy="1492287"/>
          </a:xfrm>
          <a:prstGeom prst="wedgeRoundRectCallout">
            <a:avLst>
              <a:gd name="adj1" fmla="val -39352"/>
              <a:gd name="adj2" fmla="val 64762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이번 시간에는 자료를 수집하여 분석하는 활동을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 보자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3879541" y="2001238"/>
            <a:ext cx="2249203" cy="1155294"/>
          </a:xfrm>
          <a:prstGeom prst="wedgeRoundRectCallout">
            <a:avLst>
              <a:gd name="adj1" fmla="val -13310"/>
              <a:gd name="adj2" fmla="val 10707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수집한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자료의 꺾은선그래프도 찾아보자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258831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9516" y="1332666"/>
            <a:ext cx="7795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인터넷을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이용해서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 고장에 어떤 변화가 있는지 알아보려고 합니다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조사하고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싶은 주제를 정해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296351" y="2925903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통계지리정보서비스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(SGIS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조사하고 싶은 주제를 찾아보세요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62066" y="309693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75" y="3903587"/>
            <a:ext cx="4494284" cy="28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4817776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통계지리정보서비스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(SGIS)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조사하고 싶은 주제를 정해 보세요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498880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2215274" y="1484698"/>
            <a:ext cx="4995151" cy="2951202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38" y="5936857"/>
            <a:ext cx="7273169" cy="5470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49939" y="6000780"/>
            <a:ext cx="1890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인구와 가구</a:t>
            </a:r>
            <a:endParaRPr lang="ko-KR" altLang="en-US" sz="2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753789" y="5917805"/>
            <a:ext cx="2236147" cy="566058"/>
            <a:chOff x="11739106" y="8316377"/>
            <a:chExt cx="2236147" cy="706229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1739106" y="8316377"/>
              <a:ext cx="2236147" cy="70622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5254" y="8476207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6234031" y="6008403"/>
            <a:ext cx="245926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spc="-15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700" spc="-15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700" spc="-15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65</a:t>
            </a:r>
            <a:r>
              <a:rPr lang="ko-KR" altLang="en-US" sz="1700" spc="-15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이상 </a:t>
            </a:r>
            <a:r>
              <a:rPr lang="en-US" altLang="ko-KR" sz="1700" spc="-15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700" spc="-15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 변화</a:t>
            </a:r>
            <a:endParaRPr lang="en-US" altLang="ko-KR" sz="1700" spc="-15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29068" y="5917805"/>
            <a:ext cx="2236147" cy="566058"/>
            <a:chOff x="11739106" y="8316377"/>
            <a:chExt cx="2236147" cy="706229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1739106" y="8316377"/>
              <a:ext cx="2236147" cy="70622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5254" y="8476207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45" y="1577594"/>
            <a:ext cx="4447295" cy="281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32882" y="1454586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인터넷을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이용해서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자료를 수집해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340742" y="2130283"/>
            <a:ext cx="75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자료를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수집하는 방법을 알아보세요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206456" y="230131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34353" y="6033247"/>
            <a:ext cx="968188" cy="358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72" y="2738905"/>
            <a:ext cx="7229951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6" y="2483902"/>
            <a:ext cx="7278025" cy="293708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34353" y="6033247"/>
            <a:ext cx="968188" cy="358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8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34353" y="6033247"/>
            <a:ext cx="968188" cy="358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6" y="5241040"/>
            <a:ext cx="75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에서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정한 주제의 자료를 수집해 보세요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541207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99" y="5146512"/>
            <a:ext cx="569896" cy="6008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99" y="1810059"/>
            <a:ext cx="7211854" cy="28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3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86~87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에서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수집한 자료의 꺾은선그래프를 찾아보고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자료를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해석해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376253" y="2592528"/>
            <a:ext cx="31395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세종시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 수를 나타낸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꺾은선그래프를 보고 알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있는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내용을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241967" y="276356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76" y="1394419"/>
            <a:ext cx="536625" cy="56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85983" y="4882265"/>
            <a:ext cx="3129794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세종시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 수는 늘어나고 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76252" y="4882264"/>
            <a:ext cx="3139524" cy="1532335"/>
            <a:chOff x="4485504" y="6029989"/>
            <a:chExt cx="2902722" cy="1911782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4485504" y="6029989"/>
              <a:ext cx="2902722" cy="19117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320" y="6740637"/>
              <a:ext cx="347090" cy="49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063" y="2549560"/>
            <a:ext cx="4207977" cy="36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1592</TotalTime>
  <Words>445</Words>
  <Application>Microsoft Office PowerPoint</Application>
  <PresentationFormat>화면 슬라이드 쇼(4:3)</PresentationFormat>
  <Paragraphs>71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나눔스퀘어라운드 ExtraBold</vt:lpstr>
      <vt:lpstr>나눔스퀘어라운드 Bold</vt:lpstr>
      <vt:lpstr>맑은 고딕</vt:lpstr>
      <vt:lpstr>Wingdings</vt:lpstr>
      <vt:lpstr>Arial</vt:lpstr>
      <vt:lpstr>Office 테마</vt:lpstr>
      <vt:lpstr>자료를 수집하여 분석해 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자료를 수집하여 분석해 볼까요</dc:title>
  <cp:lastModifiedBy>김미라</cp:lastModifiedBy>
  <cp:revision>2</cp:revision>
  <cp:lastPrinted>2020-10-02T06:00:39Z</cp:lastPrinted>
  <dcterms:created xsi:type="dcterms:W3CDTF">2020-08-03T17:24:52Z</dcterms:created>
  <dcterms:modified xsi:type="dcterms:W3CDTF">2021-04-18T23:34:22Z</dcterms:modified>
</cp:coreProperties>
</file>